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7" r:id="rId16"/>
    <p:sldId id="270" r:id="rId17"/>
    <p:sldId id="271" r:id="rId18"/>
    <p:sldId id="278" r:id="rId19"/>
    <p:sldId id="279" r:id="rId20"/>
    <p:sldId id="272" r:id="rId21"/>
    <p:sldId id="273" r:id="rId22"/>
    <p:sldId id="274" r:id="rId23"/>
    <p:sldId id="275" r:id="rId24"/>
    <p:sldId id="28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12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31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15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4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34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61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62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39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94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3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43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D4AEAE3-4845-42FE-A949-8CE6AC19B7C4}" type="datetimeFigureOut">
              <a:rPr lang="cs-CZ" smtClean="0"/>
              <a:t>06.02.2024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E1A6620-879D-45A5-BF33-068D69EA1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6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Malá červená kulička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Čtenářská dílna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5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46" y="228599"/>
            <a:ext cx="6800005" cy="6389209"/>
          </a:xfrm>
        </p:spPr>
      </p:pic>
    </p:spTree>
    <p:extLst>
      <p:ext uri="{BB962C8B-B14F-4D97-AF65-F5344CB8AC3E}">
        <p14:creationId xmlns:p14="http://schemas.microsoft.com/office/powerpoint/2010/main" val="25429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37" y="247261"/>
            <a:ext cx="6958821" cy="6377474"/>
          </a:xfrm>
        </p:spPr>
      </p:pic>
    </p:spTree>
    <p:extLst>
      <p:ext uri="{BB962C8B-B14F-4D97-AF65-F5344CB8AC3E}">
        <p14:creationId xmlns:p14="http://schemas.microsoft.com/office/powerpoint/2010/main" val="12321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 </a:t>
            </a:r>
            <a:r>
              <a:rPr lang="cs-CZ" dirty="0" smtClean="0">
                <a:solidFill>
                  <a:schemeClr val="tx1"/>
                </a:solidFill>
              </a:rPr>
              <a:t>ZA</a:t>
            </a:r>
            <a:r>
              <a:rPr lang="cs-CZ" dirty="0" smtClean="0"/>
              <a:t>VO</a:t>
            </a:r>
            <a:r>
              <a:rPr lang="cs-CZ" dirty="0" smtClean="0">
                <a:solidFill>
                  <a:schemeClr val="tx1"/>
                </a:solidFill>
              </a:rPr>
              <a:t>LÁ</a:t>
            </a:r>
            <a:r>
              <a:rPr lang="cs-CZ" dirty="0" smtClean="0"/>
              <a:t>  </a:t>
            </a:r>
            <a:r>
              <a:rPr lang="cs-CZ" dirty="0" smtClean="0">
                <a:solidFill>
                  <a:schemeClr val="tx1"/>
                </a:solidFill>
              </a:rPr>
              <a:t>DAL</a:t>
            </a:r>
            <a:r>
              <a:rPr lang="cs-CZ" dirty="0" smtClean="0"/>
              <a:t>ŠÍ  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dirty="0" smtClean="0"/>
              <a:t>SO</a:t>
            </a:r>
            <a:r>
              <a:rPr lang="cs-CZ" dirty="0" smtClean="0">
                <a:solidFill>
                  <a:schemeClr val="tx1"/>
                </a:solidFill>
              </a:rPr>
              <a:t>BA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0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20" y="247261"/>
            <a:ext cx="6534440" cy="6402698"/>
          </a:xfrm>
        </p:spPr>
      </p:pic>
    </p:spTree>
    <p:extLst>
      <p:ext uri="{BB962C8B-B14F-4D97-AF65-F5344CB8AC3E}">
        <p14:creationId xmlns:p14="http://schemas.microsoft.com/office/powerpoint/2010/main" val="42462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16" y="247261"/>
            <a:ext cx="6865994" cy="6393684"/>
          </a:xfrm>
        </p:spPr>
      </p:pic>
    </p:spTree>
    <p:extLst>
      <p:ext uri="{BB962C8B-B14F-4D97-AF65-F5344CB8AC3E}">
        <p14:creationId xmlns:p14="http://schemas.microsoft.com/office/powerpoint/2010/main" val="10184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</a:t>
            </a:r>
            <a:r>
              <a:rPr lang="cs-CZ" dirty="0" smtClean="0">
                <a:solidFill>
                  <a:schemeClr val="tx1"/>
                </a:solidFill>
              </a:rPr>
              <a:t>KOU</a:t>
            </a:r>
            <a:r>
              <a:rPr lang="cs-CZ" dirty="0" smtClean="0"/>
              <a:t>  O</a:t>
            </a:r>
            <a:r>
              <a:rPr lang="cs-CZ" dirty="0" smtClean="0">
                <a:solidFill>
                  <a:schemeClr val="tx1"/>
                </a:solidFill>
              </a:rPr>
              <a:t>SO</a:t>
            </a:r>
            <a:r>
              <a:rPr lang="cs-CZ" dirty="0" smtClean="0"/>
              <a:t>BU  </a:t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JSME</a:t>
            </a:r>
            <a:r>
              <a:rPr lang="cs-CZ" dirty="0" smtClean="0"/>
              <a:t>  TU  </a:t>
            </a:r>
            <a:r>
              <a:rPr lang="cs-CZ" dirty="0" smtClean="0">
                <a:solidFill>
                  <a:schemeClr val="tx1"/>
                </a:solidFill>
              </a:rPr>
              <a:t>JEŠ</a:t>
            </a:r>
            <a:r>
              <a:rPr lang="cs-CZ" dirty="0" smtClean="0"/>
              <a:t>TĚ  </a:t>
            </a:r>
            <a:r>
              <a:rPr lang="cs-CZ" dirty="0" smtClean="0">
                <a:solidFill>
                  <a:schemeClr val="tx1"/>
                </a:solidFill>
              </a:rPr>
              <a:t>NE</a:t>
            </a:r>
            <a:r>
              <a:rPr lang="cs-CZ" dirty="0" smtClean="0"/>
              <a:t>MĚ</a:t>
            </a:r>
            <a:r>
              <a:rPr lang="cs-CZ" dirty="0" smtClean="0">
                <a:solidFill>
                  <a:schemeClr val="tx1"/>
                </a:solidFill>
              </a:rPr>
              <a:t>LI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45" y="237930"/>
            <a:ext cx="6649578" cy="6377473"/>
          </a:xfrm>
        </p:spPr>
      </p:pic>
    </p:spTree>
    <p:extLst>
      <p:ext uri="{BB962C8B-B14F-4D97-AF65-F5344CB8AC3E}">
        <p14:creationId xmlns:p14="http://schemas.microsoft.com/office/powerpoint/2010/main" val="19129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77" y="237930"/>
            <a:ext cx="6984588" cy="6405465"/>
          </a:xfrm>
        </p:spPr>
      </p:pic>
    </p:spTree>
    <p:extLst>
      <p:ext uri="{BB962C8B-B14F-4D97-AF65-F5344CB8AC3E}">
        <p14:creationId xmlns:p14="http://schemas.microsoft.com/office/powerpoint/2010/main" val="20463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4425" y="285749"/>
            <a:ext cx="9875520" cy="4467226"/>
          </a:xfrm>
        </p:spPr>
        <p:txBody>
          <a:bodyPr>
            <a:normAutofit/>
          </a:bodyPr>
          <a:lstStyle/>
          <a:p>
            <a:r>
              <a:rPr lang="cs-CZ" dirty="0" smtClean="0"/>
              <a:t>JAK  </a:t>
            </a:r>
            <a:r>
              <a:rPr lang="cs-CZ" dirty="0" smtClean="0">
                <a:solidFill>
                  <a:schemeClr val="tx1"/>
                </a:solidFill>
              </a:rPr>
              <a:t>BY</a:t>
            </a:r>
            <a:r>
              <a:rPr lang="cs-CZ" dirty="0" smtClean="0"/>
              <a:t>  VY</a:t>
            </a:r>
            <a:r>
              <a:rPr lang="cs-CZ" dirty="0" smtClean="0">
                <a:solidFill>
                  <a:schemeClr val="tx1"/>
                </a:solidFill>
              </a:rPr>
              <a:t>PA</a:t>
            </a:r>
            <a:r>
              <a:rPr lang="cs-CZ" dirty="0" smtClean="0"/>
              <a:t>DA</a:t>
            </a:r>
            <a:r>
              <a:rPr lang="cs-CZ" dirty="0" smtClean="0">
                <a:solidFill>
                  <a:schemeClr val="tx1"/>
                </a:solidFill>
              </a:rPr>
              <a:t>LY</a:t>
            </a:r>
            <a:r>
              <a:rPr lang="cs-CZ" dirty="0" smtClean="0"/>
              <a:t>  VA</a:t>
            </a:r>
            <a:r>
              <a:rPr lang="cs-CZ" dirty="0" smtClean="0">
                <a:solidFill>
                  <a:schemeClr val="tx1"/>
                </a:solidFill>
              </a:rPr>
              <a:t>ŠE</a:t>
            </a:r>
            <a:r>
              <a:rPr lang="cs-CZ" dirty="0" smtClean="0"/>
              <a:t>  NO</a:t>
            </a:r>
            <a:r>
              <a:rPr lang="cs-CZ" dirty="0" smtClean="0">
                <a:solidFill>
                  <a:schemeClr val="tx1"/>
                </a:solidFill>
              </a:rPr>
              <a:t>HY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</a:t>
            </a:r>
            <a:r>
              <a:rPr lang="cs-CZ" dirty="0" smtClean="0">
                <a:solidFill>
                  <a:schemeClr val="tx1"/>
                </a:solidFill>
              </a:rPr>
              <a:t>MA</a:t>
            </a:r>
            <a:r>
              <a:rPr lang="cs-CZ" dirty="0" smtClean="0"/>
              <a:t>LUJ</a:t>
            </a:r>
            <a:r>
              <a:rPr lang="cs-CZ" dirty="0" smtClean="0">
                <a:solidFill>
                  <a:schemeClr val="tx1"/>
                </a:solidFill>
              </a:rPr>
              <a:t>TE</a:t>
            </a:r>
            <a:r>
              <a:rPr lang="cs-CZ" dirty="0" smtClean="0"/>
              <a:t>  JE.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 </a:t>
            </a:r>
            <a:r>
              <a:rPr lang="cs-CZ" dirty="0" smtClean="0">
                <a:solidFill>
                  <a:schemeClr val="tx1"/>
                </a:solidFill>
              </a:rPr>
              <a:t>ČÍ</a:t>
            </a:r>
            <a:r>
              <a:rPr lang="cs-CZ" dirty="0" smtClean="0"/>
              <a:t>  JSOU  </a:t>
            </a:r>
            <a:r>
              <a:rPr lang="cs-CZ" dirty="0" smtClean="0">
                <a:solidFill>
                  <a:schemeClr val="tx1"/>
                </a:solidFill>
              </a:rPr>
              <a:t>TYT</a:t>
            </a:r>
            <a:r>
              <a:rPr lang="cs-CZ" dirty="0" smtClean="0"/>
              <a:t>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2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3" y="228599"/>
            <a:ext cx="8946815" cy="6391275"/>
          </a:xfrm>
        </p:spPr>
      </p:pic>
    </p:spTree>
    <p:extLst>
      <p:ext uri="{BB962C8B-B14F-4D97-AF65-F5344CB8AC3E}">
        <p14:creationId xmlns:p14="http://schemas.microsoft.com/office/powerpoint/2010/main" val="40574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</a:t>
            </a:r>
            <a:r>
              <a:rPr lang="cs-CZ" dirty="0" smtClean="0">
                <a:solidFill>
                  <a:schemeClr val="tx1"/>
                </a:solidFill>
              </a:rPr>
              <a:t>TE</a:t>
            </a:r>
            <a:r>
              <a:rPr lang="cs-CZ" dirty="0" smtClean="0"/>
              <a:t>  PO</a:t>
            </a:r>
            <a:r>
              <a:rPr lang="cs-CZ" dirty="0" smtClean="0">
                <a:solidFill>
                  <a:schemeClr val="tx1"/>
                </a:solidFill>
              </a:rPr>
              <a:t>HÁD</a:t>
            </a:r>
            <a:r>
              <a:rPr lang="cs-CZ" dirty="0" smtClean="0"/>
              <a:t>KU </a:t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dirty="0" smtClean="0"/>
              <a:t>  ČER</a:t>
            </a:r>
            <a:r>
              <a:rPr lang="cs-CZ" dirty="0" smtClean="0">
                <a:solidFill>
                  <a:schemeClr val="tx1"/>
                </a:solidFill>
              </a:rPr>
              <a:t>VE</a:t>
            </a:r>
            <a:r>
              <a:rPr lang="cs-CZ" dirty="0" smtClean="0"/>
              <a:t>NÉ  </a:t>
            </a:r>
            <a:r>
              <a:rPr lang="cs-CZ" dirty="0" smtClean="0">
                <a:solidFill>
                  <a:schemeClr val="tx1"/>
                </a:solidFill>
              </a:rPr>
              <a:t>KU</a:t>
            </a:r>
            <a:r>
              <a:rPr lang="cs-CZ" dirty="0" smtClean="0"/>
              <a:t>LIČ</a:t>
            </a:r>
            <a:r>
              <a:rPr lang="cs-CZ" dirty="0" smtClean="0">
                <a:solidFill>
                  <a:schemeClr val="tx1"/>
                </a:solidFill>
              </a:rPr>
              <a:t>CE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7829" y="2090057"/>
            <a:ext cx="9872871" cy="4038600"/>
          </a:xfrm>
        </p:spPr>
        <p:txBody>
          <a:bodyPr>
            <a:normAutofit/>
          </a:bodyPr>
          <a:lstStyle/>
          <a:p>
            <a:endParaRPr lang="cs-CZ" sz="4800" dirty="0" smtClean="0"/>
          </a:p>
          <a:p>
            <a:pPr marL="45720" indent="0">
              <a:buNone/>
            </a:pPr>
            <a:r>
              <a:rPr lang="cs-CZ" sz="4200" dirty="0" smtClean="0"/>
              <a:t>                </a:t>
            </a:r>
            <a:r>
              <a:rPr lang="cs-CZ" sz="4300" dirty="0" smtClean="0"/>
              <a:t>A  </a:t>
            </a:r>
            <a:r>
              <a:rPr lang="cs-CZ" sz="4300" dirty="0" smtClean="0">
                <a:solidFill>
                  <a:schemeClr val="tx1"/>
                </a:solidFill>
              </a:rPr>
              <a:t>NEZ</a:t>
            </a:r>
            <a:r>
              <a:rPr lang="cs-CZ" sz="4300" dirty="0" smtClean="0"/>
              <a:t>NÁ</a:t>
            </a:r>
            <a:r>
              <a:rPr lang="cs-CZ" sz="4300" dirty="0" smtClean="0">
                <a:solidFill>
                  <a:schemeClr val="tx1"/>
                </a:solidFill>
              </a:rPr>
              <a:t>MÁ</a:t>
            </a:r>
            <a:r>
              <a:rPr lang="cs-CZ" sz="4300" dirty="0" smtClean="0"/>
              <a:t>  PÍS</a:t>
            </a:r>
            <a:r>
              <a:rPr lang="cs-CZ" sz="4300" dirty="0" smtClean="0">
                <a:solidFill>
                  <a:schemeClr val="tx1"/>
                </a:solidFill>
              </a:rPr>
              <a:t>ME</a:t>
            </a:r>
            <a:r>
              <a:rPr lang="cs-CZ" sz="4300" dirty="0" smtClean="0"/>
              <a:t>NA</a:t>
            </a:r>
            <a:br>
              <a:rPr lang="cs-CZ" sz="4300" dirty="0" smtClean="0"/>
            </a:br>
            <a:r>
              <a:rPr lang="cs-CZ" sz="4300" dirty="0" smtClean="0"/>
              <a:t>               </a:t>
            </a:r>
            <a:r>
              <a:rPr lang="cs-CZ" sz="4300" dirty="0" smtClean="0">
                <a:solidFill>
                  <a:schemeClr val="tx1"/>
                </a:solidFill>
              </a:rPr>
              <a:t>MO</a:t>
            </a:r>
            <a:r>
              <a:rPr lang="cs-CZ" sz="4300" dirty="0" smtClean="0"/>
              <a:t>HOU  </a:t>
            </a:r>
            <a:r>
              <a:rPr lang="cs-CZ" sz="4300" dirty="0" smtClean="0">
                <a:solidFill>
                  <a:schemeClr val="tx1"/>
                </a:solidFill>
              </a:rPr>
              <a:t>ČÍST</a:t>
            </a:r>
            <a:r>
              <a:rPr lang="cs-CZ" sz="4300" dirty="0" smtClean="0"/>
              <a:t>  DOS</a:t>
            </a:r>
            <a:r>
              <a:rPr lang="cs-CZ" sz="4300" dirty="0" smtClean="0">
                <a:solidFill>
                  <a:schemeClr val="tx1"/>
                </a:solidFill>
              </a:rPr>
              <a:t>PĚ</a:t>
            </a:r>
            <a:r>
              <a:rPr lang="cs-CZ" sz="4300" dirty="0" smtClean="0"/>
              <a:t>LÁ</a:t>
            </a:r>
            <a:r>
              <a:rPr lang="cs-CZ" sz="4300" dirty="0" smtClean="0">
                <a:solidFill>
                  <a:schemeClr val="tx1"/>
                </a:solidFill>
              </a:rPr>
              <a:t>CI</a:t>
            </a:r>
            <a:r>
              <a:rPr lang="cs-CZ" sz="4300" dirty="0"/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04257"/>
            <a:ext cx="1047896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81" y="219075"/>
            <a:ext cx="6864293" cy="6413230"/>
          </a:xfrm>
        </p:spPr>
      </p:pic>
    </p:spTree>
    <p:extLst>
      <p:ext uri="{BB962C8B-B14F-4D97-AF65-F5344CB8AC3E}">
        <p14:creationId xmlns:p14="http://schemas.microsoft.com/office/powerpoint/2010/main" val="33651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46" y="237932"/>
            <a:ext cx="6716071" cy="6421742"/>
          </a:xfrm>
        </p:spPr>
      </p:pic>
    </p:spTree>
    <p:extLst>
      <p:ext uri="{BB962C8B-B14F-4D97-AF65-F5344CB8AC3E}">
        <p14:creationId xmlns:p14="http://schemas.microsoft.com/office/powerpoint/2010/main" val="33646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79" y="247261"/>
            <a:ext cx="6635640" cy="6386804"/>
          </a:xfrm>
        </p:spPr>
      </p:pic>
    </p:spTree>
    <p:extLst>
      <p:ext uri="{BB962C8B-B14F-4D97-AF65-F5344CB8AC3E}">
        <p14:creationId xmlns:p14="http://schemas.microsoft.com/office/powerpoint/2010/main" val="725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12" y="251926"/>
            <a:ext cx="7017053" cy="6372809"/>
          </a:xfrm>
        </p:spPr>
      </p:pic>
    </p:spTree>
    <p:extLst>
      <p:ext uri="{BB962C8B-B14F-4D97-AF65-F5344CB8AC3E}">
        <p14:creationId xmlns:p14="http://schemas.microsoft.com/office/powerpoint/2010/main" val="24394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447675"/>
            <a:ext cx="9875520" cy="6076950"/>
          </a:xfrm>
        </p:spPr>
        <p:txBody>
          <a:bodyPr>
            <a:normAutofit/>
          </a:bodyPr>
          <a:lstStyle/>
          <a:p>
            <a:r>
              <a:rPr lang="cs-CZ" dirty="0" smtClean="0"/>
              <a:t>NA  </a:t>
            </a:r>
            <a:r>
              <a:rPr lang="cs-CZ" dirty="0" smtClean="0">
                <a:solidFill>
                  <a:schemeClr val="tx1"/>
                </a:solidFill>
              </a:rPr>
              <a:t>CO</a:t>
            </a:r>
            <a:r>
              <a:rPr lang="cs-CZ" dirty="0" smtClean="0"/>
              <a:t>  SE  </a:t>
            </a:r>
            <a:r>
              <a:rPr lang="cs-CZ" dirty="0" smtClean="0">
                <a:solidFill>
                  <a:schemeClr val="tx1"/>
                </a:solidFill>
              </a:rPr>
              <a:t>ZMĚ</a:t>
            </a:r>
            <a:r>
              <a:rPr lang="cs-CZ" dirty="0" smtClean="0"/>
              <a:t>NI</a:t>
            </a:r>
            <a:r>
              <a:rPr lang="cs-CZ" dirty="0" smtClean="0">
                <a:solidFill>
                  <a:schemeClr val="tx1"/>
                </a:solidFill>
              </a:rPr>
              <a:t>LA</a:t>
            </a:r>
            <a:r>
              <a:rPr lang="cs-CZ" dirty="0" smtClean="0"/>
              <a:t>  PO</a:t>
            </a:r>
            <a:r>
              <a:rPr lang="cs-CZ" dirty="0" smtClean="0">
                <a:solidFill>
                  <a:schemeClr val="tx1"/>
                </a:solidFill>
              </a:rPr>
              <a:t>TOM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MŮ</a:t>
            </a:r>
            <a:r>
              <a:rPr lang="cs-CZ" dirty="0" smtClean="0">
                <a:solidFill>
                  <a:schemeClr val="tx1"/>
                </a:solidFill>
              </a:rPr>
              <a:t>ŽEŠ</a:t>
            </a:r>
            <a:r>
              <a:rPr lang="cs-CZ" dirty="0" smtClean="0"/>
              <a:t>  VY</a:t>
            </a:r>
            <a:r>
              <a:rPr lang="cs-CZ" dirty="0" smtClean="0">
                <a:solidFill>
                  <a:schemeClr val="tx1"/>
                </a:solidFill>
              </a:rPr>
              <a:t>MYS</a:t>
            </a:r>
            <a:r>
              <a:rPr lang="cs-CZ" dirty="0" smtClean="0"/>
              <a:t>LET  </a:t>
            </a:r>
            <a:r>
              <a:rPr lang="cs-CZ" dirty="0" smtClean="0">
                <a:solidFill>
                  <a:schemeClr val="tx1"/>
                </a:solidFill>
              </a:rPr>
              <a:t>DAL</a:t>
            </a:r>
            <a:r>
              <a:rPr lang="cs-CZ" dirty="0" smtClean="0"/>
              <a:t>ŠÍ  </a:t>
            </a:r>
            <a:r>
              <a:rPr lang="cs-CZ" dirty="0" smtClean="0">
                <a:solidFill>
                  <a:schemeClr val="tx1"/>
                </a:solidFill>
              </a:rPr>
              <a:t>PŘÍ</a:t>
            </a:r>
            <a:r>
              <a:rPr lang="cs-CZ" dirty="0" smtClean="0"/>
              <a:t>BĚH.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966" b="-966"/>
          <a:stretch/>
        </p:blipFill>
        <p:spPr>
          <a:xfrm>
            <a:off x="7589041" y="1632585"/>
            <a:ext cx="3429479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-3687"/>
          <a:stretch/>
        </p:blipFill>
        <p:spPr>
          <a:xfrm>
            <a:off x="218459" y="244443"/>
            <a:ext cx="5904000" cy="6404313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0" b="10"/>
          <a:stretch/>
        </p:blipFill>
        <p:spPr>
          <a:xfrm>
            <a:off x="5871118" y="235225"/>
            <a:ext cx="6114559" cy="64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</a:t>
            </a:r>
            <a:r>
              <a:rPr lang="cs-CZ" dirty="0" smtClean="0">
                <a:solidFill>
                  <a:schemeClr val="tx1"/>
                </a:solidFill>
              </a:rPr>
              <a:t>KÁ</a:t>
            </a:r>
            <a:r>
              <a:rPr lang="cs-CZ" dirty="0" smtClean="0"/>
              <a:t>  </a:t>
            </a:r>
            <a:r>
              <a:rPr lang="cs-CZ" dirty="0" smtClean="0">
                <a:solidFill>
                  <a:schemeClr val="tx1"/>
                </a:solidFill>
              </a:rPr>
              <a:t>BY</a:t>
            </a:r>
            <a:r>
              <a:rPr lang="cs-CZ" dirty="0" smtClean="0"/>
              <a:t>LA  </a:t>
            </a:r>
            <a:r>
              <a:rPr lang="cs-CZ" dirty="0" smtClean="0">
                <a:solidFill>
                  <a:schemeClr val="tx1"/>
                </a:solidFill>
              </a:rPr>
              <a:t>POD</a:t>
            </a:r>
            <a:r>
              <a:rPr lang="cs-CZ" dirty="0" smtClean="0"/>
              <a:t>LE  </a:t>
            </a:r>
            <a:r>
              <a:rPr lang="cs-CZ" dirty="0" smtClean="0">
                <a:solidFill>
                  <a:schemeClr val="tx1"/>
                </a:solidFill>
              </a:rPr>
              <a:t>VÁS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5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4624" r="-4470" b="1910"/>
          <a:stretch/>
        </p:blipFill>
        <p:spPr>
          <a:xfrm>
            <a:off x="186313" y="246056"/>
            <a:ext cx="6084000" cy="6372000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r="5320"/>
          <a:stretch/>
        </p:blipFill>
        <p:spPr>
          <a:xfrm>
            <a:off x="5980922" y="245706"/>
            <a:ext cx="6012000" cy="63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89" y="237736"/>
            <a:ext cx="6796715" cy="6395906"/>
          </a:xfrm>
        </p:spPr>
      </p:pic>
    </p:spTree>
    <p:extLst>
      <p:ext uri="{BB962C8B-B14F-4D97-AF65-F5344CB8AC3E}">
        <p14:creationId xmlns:p14="http://schemas.microsoft.com/office/powerpoint/2010/main" val="2405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91" y="228599"/>
            <a:ext cx="7239783" cy="6433457"/>
          </a:xfrm>
        </p:spPr>
      </p:pic>
    </p:spTree>
    <p:extLst>
      <p:ext uri="{BB962C8B-B14F-4D97-AF65-F5344CB8AC3E}">
        <p14:creationId xmlns:p14="http://schemas.microsoft.com/office/powerpoint/2010/main" val="9620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20" y="237929"/>
            <a:ext cx="6591182" cy="6386805"/>
          </a:xfrm>
        </p:spPr>
      </p:pic>
    </p:spTree>
    <p:extLst>
      <p:ext uri="{BB962C8B-B14F-4D97-AF65-F5344CB8AC3E}">
        <p14:creationId xmlns:p14="http://schemas.microsoft.com/office/powerpoint/2010/main" val="1058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17" y="219271"/>
            <a:ext cx="7145424" cy="6433456"/>
          </a:xfrm>
        </p:spPr>
      </p:pic>
    </p:spTree>
    <p:extLst>
      <p:ext uri="{BB962C8B-B14F-4D97-AF65-F5344CB8AC3E}">
        <p14:creationId xmlns:p14="http://schemas.microsoft.com/office/powerpoint/2010/main" val="27237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85</TotalTime>
  <Words>35</Words>
  <Application>Microsoft Office PowerPoint</Application>
  <PresentationFormat>Širokoúhlá obrazovka</PresentationFormat>
  <Paragraphs>10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Corbel</vt:lpstr>
      <vt:lpstr>Základ</vt:lpstr>
      <vt:lpstr>Malá červená kulička</vt:lpstr>
      <vt:lpstr>ZNÁTE  POHÁDKU  O  ČERVENÉ  KULIČCE?</vt:lpstr>
      <vt:lpstr>Prezentace aplikace PowerPoint</vt:lpstr>
      <vt:lpstr>JAKÁ  BYLA  PODLE  VÁS?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 ZAVOLÁ  DALŠÍ  OSOBA?</vt:lpstr>
      <vt:lpstr>Prezentace aplikace PowerPoint</vt:lpstr>
      <vt:lpstr>Prezentace aplikace PowerPoint</vt:lpstr>
      <vt:lpstr>JAKOU  OSOBU   JSME  TU  JEŠTĚ  NEMĚLI?</vt:lpstr>
      <vt:lpstr>Prezentace aplikace PowerPoint</vt:lpstr>
      <vt:lpstr>Prezentace aplikace PowerPoint</vt:lpstr>
      <vt:lpstr>JAK  BY  VYPADALY  VAŠE  NOHY?  NAMALUJTE  JE.  A  ČÍ  JSOU  TYTO?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  CO  SE  ZMĚNILA  POTOM?       MŮŽEŠ  VYMYSLET  DALŠÍ  PŘÍBĚH.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Malá červená kulička</dc:title>
  <dc:creator>Martina Loulová</dc:creator>
  <cp:lastModifiedBy>Martina Loulová</cp:lastModifiedBy>
  <cp:revision>8</cp:revision>
  <dcterms:created xsi:type="dcterms:W3CDTF">2024-02-06T18:31:40Z</dcterms:created>
  <dcterms:modified xsi:type="dcterms:W3CDTF">2024-02-06T19:56:51Z</dcterms:modified>
</cp:coreProperties>
</file>