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0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66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51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52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46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99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91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96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562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65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70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BA93-D361-4CAF-850B-48588D0A717D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F0423DB-C5FF-4A62-9344-2C305DB83DB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87977"/>
            <a:ext cx="10515600" cy="126274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POKUS – VYTVOŘ SVOU VLASTNÍ DUHU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70" y="2246813"/>
            <a:ext cx="6573060" cy="34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71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67" y="339635"/>
            <a:ext cx="9214283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6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2" y="318404"/>
            <a:ext cx="7772689" cy="60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5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3" y="444137"/>
            <a:ext cx="7728422" cy="58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6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4" y="444137"/>
            <a:ext cx="7824225" cy="586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1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304800"/>
            <a:ext cx="8401322" cy="63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2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79" y="261257"/>
            <a:ext cx="8271835" cy="62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1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2" y="252549"/>
            <a:ext cx="9576999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3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3012"/>
            <a:ext cx="109728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28650"/>
            <a:ext cx="111823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0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3</TotalTime>
  <Words>6</Words>
  <Application>Microsoft Office PowerPoint</Application>
  <PresentationFormat>Širokoúhlá obrazovka</PresentationFormat>
  <Paragraphs>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POKUS – VYTVOŘ SVOU VLASTNÍ DUHU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 – VYTVOŘ SVOU VLASTNÍ DUHU</dc:title>
  <dc:creator>Kateřina Soběslavská</dc:creator>
  <cp:lastModifiedBy>Kateřina Soběslavská</cp:lastModifiedBy>
  <cp:revision>3</cp:revision>
  <dcterms:created xsi:type="dcterms:W3CDTF">2020-05-12T15:45:02Z</dcterms:created>
  <dcterms:modified xsi:type="dcterms:W3CDTF">2020-05-13T10:42:11Z</dcterms:modified>
</cp:coreProperties>
</file>